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68" r:id="rId2"/>
    <p:sldId id="290" r:id="rId3"/>
    <p:sldId id="291" r:id="rId4"/>
    <p:sldId id="365" r:id="rId5"/>
    <p:sldId id="292" r:id="rId6"/>
    <p:sldId id="366" r:id="rId7"/>
    <p:sldId id="367" r:id="rId8"/>
    <p:sldId id="293" r:id="rId9"/>
    <p:sldId id="294" r:id="rId10"/>
    <p:sldId id="3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760" autoAdjust="0"/>
    <p:restoredTop sz="9466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DB9C2-FDAC-4D23-9020-BE92D66ADE08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E26B4-AAA8-49A0-B69E-534100992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4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7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7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7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7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7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7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3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4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4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6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9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0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6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3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8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2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DFB18-315D-4B54-BA3E-E98AB6D85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2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16.emf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5.emf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6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8.png"/><Relationship Id="rId4" Type="http://schemas.openxmlformats.org/officeDocument/2006/relationships/image" Target="../media/image3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1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33400"/>
            <a:ext cx="61722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23677" y="5105400"/>
            <a:ext cx="2496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Light Boxes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5685" y="6492875"/>
            <a:ext cx="2895600" cy="365125"/>
          </a:xfrm>
        </p:spPr>
        <p:txBody>
          <a:bodyPr/>
          <a:lstStyle/>
          <a:p>
            <a:r>
              <a:rPr lang="en-US" dirty="0" smtClean="0"/>
              <a:t>Minimizer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85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69" y="304800"/>
            <a:ext cx="1524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228600" y="685800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387350"/>
            <a:ext cx="3492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6"/>
          <a:stretch/>
        </p:blipFill>
        <p:spPr bwMode="auto">
          <a:xfrm>
            <a:off x="1299192" y="1212270"/>
            <a:ext cx="2010274" cy="157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1"/>
          <a:stretch/>
        </p:blipFill>
        <p:spPr bwMode="auto">
          <a:xfrm>
            <a:off x="6781800" y="4572000"/>
            <a:ext cx="1893569" cy="161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33"/>
          <a:stretch/>
        </p:blipFill>
        <p:spPr bwMode="auto">
          <a:xfrm>
            <a:off x="3002137" y="2952865"/>
            <a:ext cx="3139726" cy="142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5"/>
          <a:stretch/>
        </p:blipFill>
        <p:spPr bwMode="auto">
          <a:xfrm>
            <a:off x="464013" y="2987501"/>
            <a:ext cx="1969769" cy="154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8"/>
          <a:stretch/>
        </p:blipFill>
        <p:spPr bwMode="auto">
          <a:xfrm>
            <a:off x="4648200" y="4953000"/>
            <a:ext cx="1969769" cy="161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6"/>
          <a:stretch/>
        </p:blipFill>
        <p:spPr bwMode="auto">
          <a:xfrm>
            <a:off x="5638799" y="1159164"/>
            <a:ext cx="1965977" cy="145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6"/>
          <a:stretch/>
        </p:blipFill>
        <p:spPr bwMode="auto">
          <a:xfrm>
            <a:off x="6595871" y="2782452"/>
            <a:ext cx="1938529" cy="169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71" y="914400"/>
            <a:ext cx="1889225" cy="149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72"/>
          <a:stretch/>
        </p:blipFill>
        <p:spPr bwMode="auto">
          <a:xfrm>
            <a:off x="2526031" y="4953000"/>
            <a:ext cx="1969769" cy="153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" b="29883"/>
          <a:stretch/>
        </p:blipFill>
        <p:spPr bwMode="auto">
          <a:xfrm>
            <a:off x="373416" y="4648200"/>
            <a:ext cx="1988784" cy="138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3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163286"/>
            <a:ext cx="1524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062670"/>
            <a:ext cx="1371600" cy="124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405" y="3484206"/>
            <a:ext cx="1415691" cy="108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4700446"/>
            <a:ext cx="1499474" cy="112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8599" y="1828800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400" dirty="0" smtClean="0"/>
              <a:t>Light Boxes are a rotational molded sealed box.  Minimizer will have three available box options, both single and oval light boxes will be available.  Ideal for OEM’s looking to incorporate a composite light box for reduced manufacturing costs or end users looking to add an optional preformed light-box.  Lightweight, durable and non-corrosive.  Boxes can be mounted to a wide array of truck / box / and trailer applications.  </a:t>
            </a:r>
            <a:endParaRPr lang="en-US" sz="1400" dirty="0"/>
          </a:p>
          <a:p>
            <a:endParaRPr lang="en-US" sz="1000" dirty="0"/>
          </a:p>
          <a:p>
            <a:r>
              <a:rPr lang="en-US" sz="1600" b="1" dirty="0"/>
              <a:t>     Details / Specifications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5.68” (L) x 5.68” (H) x 3.10” (D</a:t>
            </a:r>
            <a:r>
              <a:rPr lang="en-US" sz="1200" dirty="0" smtClean="0"/>
              <a:t>) Single Round – Fig. 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11.18” (L) x 5.68” (H) x 3.10” (D</a:t>
            </a:r>
            <a:r>
              <a:rPr lang="en-US" sz="1200" dirty="0" smtClean="0"/>
              <a:t>) Double Round – Fig. 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11.18” (L) x 5.68” (H) x 3.10” (D) </a:t>
            </a:r>
            <a:r>
              <a:rPr lang="en-US" sz="1200" dirty="0" smtClean="0"/>
              <a:t>Oval Light – Fig. C</a:t>
            </a:r>
            <a:endParaRPr lang="en-US" sz="1200" dirty="0"/>
          </a:p>
          <a:p>
            <a:pPr lvl="1"/>
            <a:endParaRPr lang="en-US" sz="1600" b="1" dirty="0"/>
          </a:p>
          <a:p>
            <a:pPr lvl="1"/>
            <a:r>
              <a:rPr lang="en-US" sz="1600" b="1" dirty="0" smtClean="0"/>
              <a:t>Features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Rotational Molded – no pieced seams.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Made from polyethylene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Life Time Warranty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Does not include any drilled </a:t>
            </a:r>
            <a:r>
              <a:rPr lang="en-US" sz="1400" dirty="0" smtClean="0"/>
              <a:t>holes, only light hole cutouts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Requires a light grommet or mounting flange for installation of lights.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28600" y="1376218"/>
            <a:ext cx="2476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Product Overview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0" y="2575279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030360" y="3998624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Fig. 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038511" y="5218545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Fig. </a:t>
            </a:r>
            <a:r>
              <a:rPr lang="en-US" dirty="0" smtClean="0"/>
              <a:t>C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47648" y="609600"/>
            <a:ext cx="4360863" cy="426720"/>
            <a:chOff x="247648" y="609600"/>
            <a:chExt cx="4360863" cy="42672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013"/>
            <a:stretch/>
          </p:blipFill>
          <p:spPr bwMode="auto">
            <a:xfrm>
              <a:off x="247648" y="609600"/>
              <a:ext cx="2266952" cy="397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2" t="35077"/>
            <a:stretch/>
          </p:blipFill>
          <p:spPr bwMode="auto">
            <a:xfrm>
              <a:off x="3352800" y="725900"/>
              <a:ext cx="1255711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93" t="19495" r="30392"/>
            <a:stretch/>
          </p:blipFill>
          <p:spPr bwMode="auto">
            <a:xfrm>
              <a:off x="2514600" y="762000"/>
              <a:ext cx="820591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52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163286"/>
            <a:ext cx="1524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8599" y="1371600"/>
            <a:ext cx="579120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Single Round Light Boxes</a:t>
            </a:r>
            <a:r>
              <a:rPr lang="en-US" sz="1600" dirty="0" smtClean="0"/>
              <a:t>		</a:t>
            </a:r>
            <a:endParaRPr lang="en-US" sz="1600" b="1" u="sng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/>
              <a:t>101015	PE Red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/>
              <a:t>101016	PE Silver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/>
              <a:t>101017	PE Yellow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/>
              <a:t>101018	PE White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/>
              <a:t>101019	PE Granite Grey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/>
              <a:t>101020	PE Black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/>
          </a:p>
          <a:p>
            <a:pPr lvl="1"/>
            <a:r>
              <a:rPr lang="en-US" sz="1200" dirty="0"/>
              <a:t>Overall Dimensions:  </a:t>
            </a:r>
            <a:r>
              <a:rPr lang="en-US" sz="1200" dirty="0" smtClean="0"/>
              <a:t>5.68” </a:t>
            </a:r>
            <a:r>
              <a:rPr lang="en-US" sz="1200" dirty="0"/>
              <a:t>(L) x 5.68” (H) x 3.10” (D) </a:t>
            </a:r>
          </a:p>
          <a:p>
            <a:pPr lvl="1"/>
            <a:r>
              <a:rPr lang="en-US" sz="1200" dirty="0"/>
              <a:t>Wt.:  </a:t>
            </a:r>
            <a:r>
              <a:rPr lang="en-US" sz="1200" dirty="0" smtClean="0"/>
              <a:t>.55 </a:t>
            </a:r>
            <a:r>
              <a:rPr lang="en-US" sz="1200" dirty="0"/>
              <a:t>lb.</a:t>
            </a:r>
          </a:p>
          <a:p>
            <a:pPr lvl="1"/>
            <a:r>
              <a:rPr lang="en-US" sz="1200" dirty="0"/>
              <a:t>Process:  Rotational Molding</a:t>
            </a:r>
          </a:p>
          <a:p>
            <a:pPr lvl="1"/>
            <a:r>
              <a:rPr lang="en-US" sz="1200" dirty="0"/>
              <a:t>Material:  </a:t>
            </a:r>
            <a:r>
              <a:rPr lang="en-US" sz="1200" dirty="0" smtClean="0"/>
              <a:t>Polyethylene</a:t>
            </a:r>
          </a:p>
          <a:p>
            <a:pPr lvl="1"/>
            <a:r>
              <a:rPr lang="en-US" sz="1200" dirty="0" smtClean="0"/>
              <a:t>Life-Time Warranty</a:t>
            </a:r>
          </a:p>
          <a:p>
            <a:pPr lvl="1"/>
            <a:r>
              <a:rPr lang="en-US" sz="1200" dirty="0" smtClean="0"/>
              <a:t>Sold Individually</a:t>
            </a:r>
            <a:endParaRPr lang="en-US" sz="1200" dirty="0"/>
          </a:p>
          <a:p>
            <a:pPr lvl="1"/>
            <a:endParaRPr lang="en-US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1" y="5572915"/>
            <a:ext cx="988297" cy="85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65" y="1295400"/>
            <a:ext cx="953135" cy="84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65" y="2142300"/>
            <a:ext cx="953135" cy="86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09" y="2963716"/>
            <a:ext cx="979329" cy="87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38" y="3837488"/>
            <a:ext cx="1028988" cy="89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112" y="4734715"/>
            <a:ext cx="952239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14890"/>
            <a:ext cx="26860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5257799"/>
            <a:ext cx="1295400" cy="92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47648" y="609600"/>
            <a:ext cx="4360863" cy="426720"/>
            <a:chOff x="247648" y="609600"/>
            <a:chExt cx="4360863" cy="42672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013"/>
            <a:stretch/>
          </p:blipFill>
          <p:spPr bwMode="auto">
            <a:xfrm>
              <a:off x="247648" y="609600"/>
              <a:ext cx="2266952" cy="397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2" t="35077"/>
            <a:stretch/>
          </p:blipFill>
          <p:spPr bwMode="auto">
            <a:xfrm>
              <a:off x="3352800" y="725900"/>
              <a:ext cx="1255711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93" t="19495" r="30392"/>
            <a:stretch/>
          </p:blipFill>
          <p:spPr bwMode="auto">
            <a:xfrm>
              <a:off x="2514600" y="762000"/>
              <a:ext cx="820591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28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163286"/>
            <a:ext cx="1524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61" y="5572915"/>
            <a:ext cx="988297" cy="85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65" y="1295400"/>
            <a:ext cx="953135" cy="84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65" y="2142300"/>
            <a:ext cx="953135" cy="86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09" y="2963716"/>
            <a:ext cx="979329" cy="87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38" y="3837488"/>
            <a:ext cx="1028988" cy="89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112" y="4734715"/>
            <a:ext cx="952239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9858"/>
            <a:ext cx="5877245" cy="465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2057400" y="4572000"/>
            <a:ext cx="1219200" cy="10104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7648" y="609600"/>
            <a:ext cx="4360863" cy="426720"/>
            <a:chOff x="247648" y="609600"/>
            <a:chExt cx="4360863" cy="42672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013"/>
            <a:stretch/>
          </p:blipFill>
          <p:spPr bwMode="auto">
            <a:xfrm>
              <a:off x="247648" y="609600"/>
              <a:ext cx="2266952" cy="397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2" t="35077"/>
            <a:stretch/>
          </p:blipFill>
          <p:spPr bwMode="auto">
            <a:xfrm>
              <a:off x="3352800" y="725900"/>
              <a:ext cx="1255711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93" t="19495" r="30392"/>
            <a:stretch/>
          </p:blipFill>
          <p:spPr bwMode="auto">
            <a:xfrm>
              <a:off x="2514600" y="762000"/>
              <a:ext cx="820591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99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163286"/>
            <a:ext cx="1524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599" y="1371600"/>
            <a:ext cx="579120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Double Round Light Boxes</a:t>
            </a:r>
            <a:r>
              <a:rPr lang="en-US" sz="1600" dirty="0"/>
              <a:t>	</a:t>
            </a:r>
            <a:r>
              <a:rPr lang="en-US" sz="1600" dirty="0" smtClean="0"/>
              <a:t>	</a:t>
            </a:r>
            <a:endParaRPr lang="en-US" sz="1200" b="1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   101009	PE Red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/>
              <a:t>101010	PE Silver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/>
              <a:t>101011	PE Yellow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/>
              <a:t>101012	PE White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/>
              <a:t>101013	PE Granite Grey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/>
              <a:t>101014	PE </a:t>
            </a:r>
            <a:r>
              <a:rPr lang="en-US" sz="1200" dirty="0" smtClean="0"/>
              <a:t>Black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/>
          </a:p>
          <a:p>
            <a:pPr lvl="1"/>
            <a:r>
              <a:rPr lang="en-US" sz="1200" dirty="0"/>
              <a:t>Overall Dimensions:  </a:t>
            </a:r>
            <a:r>
              <a:rPr lang="en-US" sz="1200" dirty="0" smtClean="0"/>
              <a:t>11.18</a:t>
            </a:r>
            <a:r>
              <a:rPr lang="en-US" sz="1200" dirty="0"/>
              <a:t>” (L) x 5.68” (H) x 3.10” (D) </a:t>
            </a:r>
          </a:p>
          <a:p>
            <a:pPr lvl="1"/>
            <a:r>
              <a:rPr lang="en-US" sz="1200" dirty="0"/>
              <a:t>Wt.:  </a:t>
            </a:r>
            <a:r>
              <a:rPr lang="en-US" sz="1200" dirty="0" smtClean="0"/>
              <a:t>.90 </a:t>
            </a:r>
            <a:r>
              <a:rPr lang="en-US" sz="1200" dirty="0"/>
              <a:t>lb.</a:t>
            </a:r>
          </a:p>
          <a:p>
            <a:pPr lvl="1"/>
            <a:r>
              <a:rPr lang="en-US" sz="1200" dirty="0"/>
              <a:t>Process:  Rotational Molding</a:t>
            </a:r>
          </a:p>
          <a:p>
            <a:pPr lvl="1"/>
            <a:r>
              <a:rPr lang="en-US" sz="1200" dirty="0"/>
              <a:t>Material:  </a:t>
            </a:r>
            <a:r>
              <a:rPr lang="en-US" sz="1200" dirty="0" smtClean="0"/>
              <a:t>Polyethylene</a:t>
            </a:r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1160549"/>
            <a:ext cx="1066846" cy="82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34" y="1981200"/>
            <a:ext cx="1066846" cy="82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2818150"/>
            <a:ext cx="1080112" cy="84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284" y="3659564"/>
            <a:ext cx="1053581" cy="79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9" y="4436674"/>
            <a:ext cx="1073631" cy="84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9" y="5280240"/>
            <a:ext cx="1073631" cy="81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659564"/>
            <a:ext cx="4800600" cy="27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00599" y="3638550"/>
            <a:ext cx="1643045" cy="1464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47648" y="609600"/>
            <a:ext cx="4360863" cy="426720"/>
            <a:chOff x="247648" y="609600"/>
            <a:chExt cx="4360863" cy="42672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013"/>
            <a:stretch/>
          </p:blipFill>
          <p:spPr bwMode="auto">
            <a:xfrm>
              <a:off x="247648" y="609600"/>
              <a:ext cx="2266952" cy="397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2" t="35077"/>
            <a:stretch/>
          </p:blipFill>
          <p:spPr bwMode="auto">
            <a:xfrm>
              <a:off x="3352800" y="725900"/>
              <a:ext cx="1255711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93" t="19495" r="30392"/>
            <a:stretch/>
          </p:blipFill>
          <p:spPr bwMode="auto">
            <a:xfrm>
              <a:off x="2514600" y="762000"/>
              <a:ext cx="820591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84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163286"/>
            <a:ext cx="1524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1160549"/>
            <a:ext cx="1066846" cy="82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34" y="1981200"/>
            <a:ext cx="1066846" cy="82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2818150"/>
            <a:ext cx="1080112" cy="84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284" y="3659564"/>
            <a:ext cx="1053581" cy="79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9" y="4436674"/>
            <a:ext cx="1073631" cy="84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9" y="5280240"/>
            <a:ext cx="1073631" cy="81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00599" y="3638550"/>
            <a:ext cx="1643045" cy="1464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28585"/>
            <a:ext cx="3135643" cy="418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96" y="1250356"/>
            <a:ext cx="3119318" cy="4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47648" y="609600"/>
            <a:ext cx="4360863" cy="426720"/>
            <a:chOff x="247648" y="609600"/>
            <a:chExt cx="4360863" cy="42672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013"/>
            <a:stretch/>
          </p:blipFill>
          <p:spPr bwMode="auto">
            <a:xfrm>
              <a:off x="247648" y="609600"/>
              <a:ext cx="2266952" cy="397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2" t="35077"/>
            <a:stretch/>
          </p:blipFill>
          <p:spPr bwMode="auto">
            <a:xfrm>
              <a:off x="3352800" y="725900"/>
              <a:ext cx="1255711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93" t="19495" r="30392"/>
            <a:stretch/>
          </p:blipFill>
          <p:spPr bwMode="auto">
            <a:xfrm>
              <a:off x="2514600" y="762000"/>
              <a:ext cx="820591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08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163286"/>
            <a:ext cx="1524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1160549"/>
            <a:ext cx="1066846" cy="82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34" y="1981200"/>
            <a:ext cx="1066846" cy="82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2818150"/>
            <a:ext cx="1080112" cy="84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284" y="3659564"/>
            <a:ext cx="1053581" cy="79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9" y="4436674"/>
            <a:ext cx="1073631" cy="84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9" y="5280240"/>
            <a:ext cx="1073631" cy="81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00599" y="3638550"/>
            <a:ext cx="1643045" cy="1464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1389814"/>
            <a:ext cx="4631521" cy="488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2438400" y="3048000"/>
            <a:ext cx="3810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57600" y="3032028"/>
            <a:ext cx="3810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47648" y="609600"/>
            <a:ext cx="4360863" cy="426720"/>
            <a:chOff x="247648" y="609600"/>
            <a:chExt cx="4360863" cy="426720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013"/>
            <a:stretch/>
          </p:blipFill>
          <p:spPr bwMode="auto">
            <a:xfrm>
              <a:off x="247648" y="609600"/>
              <a:ext cx="2266952" cy="397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2" t="35077"/>
            <a:stretch/>
          </p:blipFill>
          <p:spPr bwMode="auto">
            <a:xfrm>
              <a:off x="3352800" y="725900"/>
              <a:ext cx="1255711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93" t="19495" r="30392"/>
            <a:stretch/>
          </p:blipFill>
          <p:spPr bwMode="auto">
            <a:xfrm>
              <a:off x="2514600" y="762000"/>
              <a:ext cx="820591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81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163286"/>
            <a:ext cx="1524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406" y="6324600"/>
            <a:ext cx="2133600" cy="365125"/>
          </a:xfrm>
        </p:spPr>
        <p:txBody>
          <a:bodyPr/>
          <a:lstStyle/>
          <a:p>
            <a:fld id="{F27DFB18-315D-4B54-BA3E-E98AB6D85FA5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598" y="1295400"/>
            <a:ext cx="560070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/>
              <a:t>Oval Light Boxes</a:t>
            </a:r>
            <a:r>
              <a:rPr lang="en-US" sz="1600" dirty="0" smtClean="0"/>
              <a:t>			</a:t>
            </a:r>
            <a:endParaRPr lang="en-US" sz="1600" b="1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100476	PE Black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101036	PE Red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101037	PE Silver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101038	PE Yellow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101039	PE White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101040	PE Granite Grey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1200" dirty="0" smtClean="0"/>
              <a:t>Overall Dimensions:  11.18” (L) x 5.68” (H) x 3.10” (D) </a:t>
            </a:r>
          </a:p>
          <a:p>
            <a:pPr lvl="1"/>
            <a:r>
              <a:rPr lang="en-US" sz="1200" dirty="0" smtClean="0"/>
              <a:t>Wt.:  1 lb.</a:t>
            </a:r>
          </a:p>
          <a:p>
            <a:pPr lvl="1"/>
            <a:r>
              <a:rPr lang="en-US" sz="1200" dirty="0" smtClean="0"/>
              <a:t>Process:  Rotational Molding</a:t>
            </a:r>
          </a:p>
          <a:p>
            <a:pPr lvl="1"/>
            <a:r>
              <a:rPr lang="en-US" sz="1200" dirty="0" smtClean="0"/>
              <a:t>Material:  Polyethylene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84" y="3228190"/>
            <a:ext cx="3581400" cy="339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34000" y="3124200"/>
            <a:ext cx="990600" cy="640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008" y="1375054"/>
            <a:ext cx="981424" cy="77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669" y="2149583"/>
            <a:ext cx="1024112" cy="78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80" y="2905702"/>
            <a:ext cx="1056937" cy="79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35" y="3665280"/>
            <a:ext cx="1076325" cy="81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80" y="4485072"/>
            <a:ext cx="1066801" cy="79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80" y="5283805"/>
            <a:ext cx="1066801" cy="79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47648" y="609600"/>
            <a:ext cx="4360863" cy="426720"/>
            <a:chOff x="247648" y="609600"/>
            <a:chExt cx="4360863" cy="42672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013"/>
            <a:stretch/>
          </p:blipFill>
          <p:spPr bwMode="auto">
            <a:xfrm>
              <a:off x="247648" y="609600"/>
              <a:ext cx="2266952" cy="397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2" t="35077"/>
            <a:stretch/>
          </p:blipFill>
          <p:spPr bwMode="auto">
            <a:xfrm>
              <a:off x="3352800" y="725900"/>
              <a:ext cx="1255711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93" t="19495" r="30392"/>
            <a:stretch/>
          </p:blipFill>
          <p:spPr bwMode="auto">
            <a:xfrm>
              <a:off x="2514600" y="762000"/>
              <a:ext cx="820591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23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163286"/>
            <a:ext cx="1524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0" y="1215808"/>
            <a:ext cx="3718016" cy="2607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160549"/>
            <a:ext cx="2971800" cy="2826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969136"/>
            <a:ext cx="3124200" cy="2248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049" y="4114800"/>
            <a:ext cx="3514234" cy="2292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47648" y="609600"/>
            <a:ext cx="4360863" cy="426720"/>
            <a:chOff x="247648" y="609600"/>
            <a:chExt cx="4360863" cy="42672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013"/>
            <a:stretch/>
          </p:blipFill>
          <p:spPr bwMode="auto">
            <a:xfrm>
              <a:off x="247648" y="609600"/>
              <a:ext cx="2266952" cy="397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2" t="35077"/>
            <a:stretch/>
          </p:blipFill>
          <p:spPr bwMode="auto">
            <a:xfrm>
              <a:off x="3352800" y="725900"/>
              <a:ext cx="1255711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93" t="19495" r="30392"/>
            <a:stretch/>
          </p:blipFill>
          <p:spPr bwMode="auto">
            <a:xfrm>
              <a:off x="2514600" y="762000"/>
              <a:ext cx="820591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02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3124</TotalTime>
  <Words>248</Words>
  <Application>Microsoft Office PowerPoint</Application>
  <PresentationFormat>On-screen Show (4:3)</PresentationFormat>
  <Paragraphs>85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Line Performance History</dc:title>
  <dc:creator>Rebecca Broton</dc:creator>
  <cp:lastModifiedBy>Rick Swenson</cp:lastModifiedBy>
  <cp:revision>93</cp:revision>
  <dcterms:created xsi:type="dcterms:W3CDTF">2015-10-20T13:22:51Z</dcterms:created>
  <dcterms:modified xsi:type="dcterms:W3CDTF">2018-06-22T13:39:47Z</dcterms:modified>
</cp:coreProperties>
</file>