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67" r:id="rId3"/>
    <p:sldId id="270" r:id="rId4"/>
    <p:sldId id="264" r:id="rId5"/>
    <p:sldId id="271" r:id="rId6"/>
    <p:sldId id="258" r:id="rId7"/>
    <p:sldId id="260" r:id="rId8"/>
    <p:sldId id="261" r:id="rId9"/>
    <p:sldId id="257" r:id="rId10"/>
    <p:sldId id="272" r:id="rId11"/>
    <p:sldId id="273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98171-5B04-4ED9-85D8-AA69D775543D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4BC65-8EC8-4373-83CB-51DF0B7E1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39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57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57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57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57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57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57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57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57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E26B4-AAA8-49A0-B69E-5341009920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57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736F-A170-4431-AA00-DF183333AEB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2C49-E470-415E-8CC8-B9A5DB039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46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736F-A170-4431-AA00-DF183333AEB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2C49-E470-415E-8CC8-B9A5DB039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6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736F-A170-4431-AA00-DF183333AEB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2C49-E470-415E-8CC8-B9A5DB039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84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736F-A170-4431-AA00-DF183333AEB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2C49-E470-415E-8CC8-B9A5DB039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3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736F-A170-4431-AA00-DF183333AEB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2C49-E470-415E-8CC8-B9A5DB039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5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736F-A170-4431-AA00-DF183333AEB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2C49-E470-415E-8CC8-B9A5DB039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4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736F-A170-4431-AA00-DF183333AEB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2C49-E470-415E-8CC8-B9A5DB039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59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736F-A170-4431-AA00-DF183333AEB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2C49-E470-415E-8CC8-B9A5DB039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90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736F-A170-4431-AA00-DF183333AEB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2C49-E470-415E-8CC8-B9A5DB039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2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736F-A170-4431-AA00-DF183333AEB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2C49-E470-415E-8CC8-B9A5DB039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76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736F-A170-4431-AA00-DF183333AEB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2C49-E470-415E-8CC8-B9A5DB039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6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6736F-A170-4431-AA00-DF183333AEBC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12C49-E470-415E-8CC8-B9A5DB039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3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KrV67EYcO7U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1.jpeg"/><Relationship Id="rId4" Type="http://schemas.openxmlformats.org/officeDocument/2006/relationships/image" Target="../media/image48.jpeg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microsoft.com/office/2007/relationships/hdphoto" Target="../media/hdphoto6.wdp"/><Relationship Id="rId5" Type="http://schemas.openxmlformats.org/officeDocument/2006/relationships/image" Target="../media/image53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3.jpeg"/><Relationship Id="rId5" Type="http://schemas.openxmlformats.org/officeDocument/2006/relationships/image" Target="../media/image5.png"/><Relationship Id="rId10" Type="http://schemas.openxmlformats.org/officeDocument/2006/relationships/image" Target="../media/image12.jpeg"/><Relationship Id="rId4" Type="http://schemas.openxmlformats.org/officeDocument/2006/relationships/image" Target="../media/image8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GmeQS1mUJc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6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6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6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Minimizer Confidential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FB18-315D-4B54-BA3E-E98AB6D85FA5}" type="slidenum">
              <a:rPr lang="en-US" smtClean="0"/>
              <a:t>1</a:t>
            </a:fld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682" y="457200"/>
            <a:ext cx="61722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4414" y="4953000"/>
            <a:ext cx="2356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Tool Caddy</a:t>
            </a:r>
            <a:endParaRPr lang="en-US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57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FB18-315D-4B54-BA3E-E98AB6D85FA5}" type="slidenum">
              <a:rPr lang="en-US" smtClean="0"/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Minimizer Confidential</a:t>
            </a: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8601" y="497412"/>
            <a:ext cx="3939539" cy="93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28601" y="489555"/>
            <a:ext cx="84897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9" name="Picture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08555"/>
            <a:ext cx="1524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97609"/>
            <a:ext cx="685800" cy="24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982" y="933450"/>
            <a:ext cx="512618" cy="24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156994"/>
            <a:ext cx="2124075" cy="29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34293" y="6123801"/>
            <a:ext cx="12754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u="sng" dirty="0">
                <a:latin typeface="TradeGothic" panose="02000806040000020004" pitchFamily="2" charset="0"/>
                <a:hlinkClick r:id="rId6"/>
              </a:rPr>
              <a:t>Hanging Tool Caddy</a:t>
            </a:r>
            <a:endParaRPr lang="en-US" sz="1200" u="sng" dirty="0">
              <a:latin typeface="TradeGothic" panose="02000806040000020004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89916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0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Minimizer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FB18-315D-4B54-BA3E-E98AB6D85FA5}" type="slidenum">
              <a:rPr lang="en-US" smtClean="0"/>
              <a:t>11</a:t>
            </a:fld>
            <a:endParaRPr lang="en-US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7817" y="546595"/>
            <a:ext cx="3371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228600" y="1066800"/>
            <a:ext cx="84897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28599" y="1066800"/>
            <a:ext cx="3939539" cy="93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06" y="163286"/>
            <a:ext cx="1524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752600"/>
            <a:ext cx="285452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505200" y="1917918"/>
            <a:ext cx="55430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Mount </a:t>
            </a:r>
            <a:r>
              <a:rPr lang="en-US" sz="1400" dirty="0" smtClean="0"/>
              <a:t>YELLOW arm </a:t>
            </a:r>
            <a:r>
              <a:rPr lang="en-US" sz="1400" dirty="0"/>
              <a:t>on left hand side of </a:t>
            </a:r>
            <a:r>
              <a:rPr lang="en-US" sz="1400" dirty="0" smtClean="0"/>
              <a:t>RED Caddy (I25C75MXTS </a:t>
            </a:r>
            <a:r>
              <a:rPr lang="en-US" sz="1400" dirty="0"/>
              <a:t>head must be on tire side, so the end of the bolt does not scratch the tire). Shown </a:t>
            </a:r>
            <a:r>
              <a:rPr lang="en-US" sz="1400" dirty="0" smtClean="0"/>
              <a:t>in photo. </a:t>
            </a:r>
            <a:r>
              <a:rPr lang="en-US" sz="1400" dirty="0"/>
              <a:t>Mounting hardware must be placed in this direction</a:t>
            </a:r>
            <a:r>
              <a:rPr lang="en-US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Mount </a:t>
            </a:r>
            <a:r>
              <a:rPr lang="en-US" sz="1400" dirty="0" smtClean="0"/>
              <a:t>YELLOW </a:t>
            </a:r>
            <a:r>
              <a:rPr lang="en-US" sz="1400" dirty="0"/>
              <a:t>arm on </a:t>
            </a:r>
            <a:r>
              <a:rPr lang="en-US" sz="1400" dirty="0" smtClean="0"/>
              <a:t>right </a:t>
            </a:r>
            <a:r>
              <a:rPr lang="en-US" sz="1400" dirty="0"/>
              <a:t>hand side of </a:t>
            </a:r>
            <a:r>
              <a:rPr lang="en-US" sz="1400" dirty="0" smtClean="0"/>
              <a:t>RED Caddy(I25C75MXTS </a:t>
            </a:r>
            <a:r>
              <a:rPr lang="en-US" sz="1400" dirty="0"/>
              <a:t>head must be on tire side, so the end of the bolt does not scratch the tire). Shown in photo. Mounting hardware must be placed in this direction</a:t>
            </a:r>
            <a:r>
              <a:rPr lang="en-US" sz="1400" dirty="0" smtClean="0"/>
              <a:t>.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19" name="Picture 18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018" y="3320415"/>
            <a:ext cx="2872105" cy="15563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4953000"/>
            <a:ext cx="2849123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82" t="10399" r="20682" b="48182"/>
          <a:stretch/>
        </p:blipFill>
        <p:spPr bwMode="auto">
          <a:xfrm>
            <a:off x="3886200" y="3958076"/>
            <a:ext cx="2232662" cy="137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86200" y="5329676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Place </a:t>
            </a:r>
            <a:r>
              <a:rPr lang="en-US" sz="1400" dirty="0" smtClean="0"/>
              <a:t>Lanyard in </a:t>
            </a:r>
            <a:r>
              <a:rPr lang="en-US" sz="1400" dirty="0"/>
              <a:t>rear single mounting hole </a:t>
            </a:r>
            <a:r>
              <a:rPr lang="en-US" sz="1400" dirty="0" smtClean="0"/>
              <a:t>on SUPER SINGLE YELLOW ARMS shown </a:t>
            </a:r>
            <a:r>
              <a:rPr lang="en-US" sz="1400" dirty="0"/>
              <a:t>in </a:t>
            </a:r>
            <a:r>
              <a:rPr lang="en-US" sz="1400" dirty="0" smtClean="0"/>
              <a:t>figure.  Mounting </a:t>
            </a:r>
            <a:r>
              <a:rPr lang="en-US" sz="1400" dirty="0"/>
              <a:t>hardware must be in the reverse orientation as </a:t>
            </a:r>
            <a:r>
              <a:rPr lang="en-US" sz="1400" dirty="0" smtClean="0"/>
              <a:t>mounting arm to tool caddy.   </a:t>
            </a:r>
            <a:r>
              <a:rPr lang="en-US" sz="1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**LANYARD ONLY SUPPLIED WITH SUPER SINGLE TOOL CADDY**</a:t>
            </a:r>
            <a:endParaRPr lang="en-US" sz="1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11626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TradeGothic" panose="02000806040000020004" pitchFamily="2" charset="0"/>
              </a:rPr>
              <a:t>Tool Caddy</a:t>
            </a:r>
            <a:endParaRPr lang="en-US" dirty="0">
              <a:latin typeface="TradeGothic" panose="02000806040000020004" pitchFamily="2" charset="0"/>
            </a:endParaRPr>
          </a:p>
          <a:p>
            <a:pPr algn="ctr"/>
            <a:r>
              <a:rPr lang="en-US" b="1" dirty="0">
                <a:latin typeface="TradeGothic" panose="02000806040000020004" pitchFamily="2" charset="0"/>
              </a:rPr>
              <a:t>Installation Instructions</a:t>
            </a:r>
            <a:endParaRPr lang="en-US" dirty="0">
              <a:latin typeface="TradeGothic" panose="02000806040000020004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2810387" y="2667000"/>
            <a:ext cx="8502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743201" y="2667000"/>
            <a:ext cx="917451" cy="1291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810388" y="2667000"/>
            <a:ext cx="850264" cy="2514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6007736" y="4953000"/>
            <a:ext cx="697864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3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Minimizer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FB18-315D-4B54-BA3E-E98AB6D85FA5}" type="slidenum">
              <a:rPr lang="en-US" smtClean="0"/>
              <a:t>12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8600" y="1066800"/>
            <a:ext cx="84897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28599" y="1066800"/>
            <a:ext cx="3939539" cy="93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06" y="163286"/>
            <a:ext cx="1524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 descr="14741157_10211181875846408_1620335246_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9" b="100000" l="0" r="100000">
                        <a14:foregroundMark x1="24444" y1="6528" x2="24444" y2="6528"/>
                        <a14:foregroundMark x1="23951" y1="19444" x2="23951" y2="19444"/>
                        <a14:foregroundMark x1="22963" y1="49167" x2="22963" y2="49167"/>
                        <a14:foregroundMark x1="26420" y1="63472" x2="26420" y2="63472"/>
                        <a14:foregroundMark x1="28642" y1="70139" x2="28642" y2="70139"/>
                        <a14:foregroundMark x1="27160" y1="75833" x2="27160" y2="75833"/>
                        <a14:foregroundMark x1="11358" y1="56250" x2="11358" y2="56250"/>
                        <a14:foregroundMark x1="19259" y1="40139" x2="19259" y2="40139"/>
                        <a14:foregroundMark x1="17037" y1="47222" x2="17037" y2="47222"/>
                        <a14:foregroundMark x1="28395" y1="35694" x2="28395" y2="35694"/>
                        <a14:foregroundMark x1="90617" y1="34306" x2="90617" y2="34306"/>
                        <a14:foregroundMark x1="92346" y1="48611" x2="92346" y2="48611"/>
                        <a14:foregroundMark x1="91358" y1="67917" x2="91358" y2="67917"/>
                        <a14:foregroundMark x1="89136" y1="76667" x2="89136" y2="76667"/>
                        <a14:foregroundMark x1="75556" y1="69306" x2="75556" y2="69306"/>
                        <a14:foregroundMark x1="82716" y1="59306" x2="82716" y2="59306"/>
                        <a14:foregroundMark x1="84444" y1="46389" x2="84444" y2="46389"/>
                        <a14:foregroundMark x1="85926" y1="32500" x2="85926" y2="32500"/>
                        <a14:foregroundMark x1="85926" y1="24028" x2="85926" y2="24028"/>
                        <a14:foregroundMark x1="88889" y1="17222" x2="88889" y2="17222"/>
                        <a14:foregroundMark x1="89877" y1="14167" x2="89877" y2="14167"/>
                        <a14:foregroundMark x1="56790" y1="14444" x2="56790" y2="14444"/>
                        <a14:foregroundMark x1="27654" y1="14722" x2="27654" y2="14722"/>
                        <a14:foregroundMark x1="15802" y1="15833" x2="15802" y2="15833"/>
                        <a14:foregroundMark x1="16543" y1="20694" x2="16543" y2="20694"/>
                        <a14:foregroundMark x1="17531" y1="28750" x2="17531" y2="28750"/>
                        <a14:foregroundMark x1="7901" y1="30556" x2="7901" y2="30556"/>
                        <a14:foregroundMark x1="5926" y1="32361" x2="5926" y2="32361"/>
                        <a14:foregroundMark x1="6667" y1="39306" x2="6667" y2="39306"/>
                        <a14:foregroundMark x1="11111" y1="45833" x2="11111" y2="45833"/>
                        <a14:foregroundMark x1="20000" y1="49583" x2="20000" y2="49583"/>
                        <a14:foregroundMark x1="25185" y1="38750" x2="25185" y2="38750"/>
                        <a14:foregroundMark x1="89877" y1="30278" x2="89877" y2="30278"/>
                        <a14:foregroundMark x1="86667" y1="40833" x2="86667" y2="40833"/>
                        <a14:foregroundMark x1="88889" y1="54722" x2="88889" y2="54722"/>
                        <a14:foregroundMark x1="90370" y1="68611" x2="90370" y2="68611"/>
                        <a14:foregroundMark x1="37778" y1="72361" x2="37778" y2="72361"/>
                        <a14:foregroundMark x1="33086" y1="69306" x2="33086" y2="69306"/>
                        <a14:foregroundMark x1="21481" y1="68750" x2="21481" y2="68750"/>
                        <a14:foregroundMark x1="98519" y1="62778" x2="98519" y2="62778"/>
                        <a14:foregroundMark x1="92099" y1="72639" x2="92099" y2="72639"/>
                        <a14:foregroundMark x1="89877" y1="82083" x2="89877" y2="82083"/>
                        <a14:foregroundMark x1="92346" y1="87083" x2="92346" y2="87083"/>
                        <a14:foregroundMark x1="90617" y1="75972" x2="90617" y2="75278"/>
                        <a14:foregroundMark x1="92346" y1="55278" x2="92346" y2="55278"/>
                        <a14:foregroundMark x1="88889" y1="42917" x2="88889" y2="42917"/>
                        <a14:foregroundMark x1="88148" y1="22500" x2="88148" y2="22500"/>
                        <a14:foregroundMark x1="88889" y1="14583" x2="88889" y2="14583"/>
                        <a14:foregroundMark x1="17531" y1="50833" x2="17531" y2="50833"/>
                        <a14:foregroundMark x1="7901" y1="61111" x2="7901" y2="61111"/>
                        <a14:foregroundMark x1="25679" y1="38611" x2="25679" y2="3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8" y="1752600"/>
            <a:ext cx="2512867" cy="449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14808718_10211181875806407_1398289178_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02" r="98492">
                        <a14:foregroundMark x1="7391" y1="96496" x2="7391" y2="96496"/>
                        <a14:foregroundMark x1="18703" y1="94879" x2="18703" y2="94879"/>
                        <a14:foregroundMark x1="35897" y1="95957" x2="35897" y2="95957"/>
                        <a14:foregroundMark x1="65913" y1="91105" x2="65913" y2="91105"/>
                        <a14:foregroundMark x1="94872" y1="89218" x2="94872" y2="89218"/>
                        <a14:foregroundMark x1="71493" y1="93531" x2="71493" y2="93531"/>
                        <a14:foregroundMark x1="48567" y1="92722" x2="48567" y2="92722"/>
                        <a14:foregroundMark x1="31674" y1="94879" x2="31674" y2="94879"/>
                        <a14:foregroundMark x1="89744" y1="81941" x2="89744" y2="81941"/>
                        <a14:foregroundMark x1="97134" y1="91644" x2="97134" y2="91644"/>
                        <a14:foregroundMark x1="80090" y1="63342" x2="80090" y2="63342"/>
                        <a14:backgroundMark x1="7391" y1="47978" x2="7391" y2="47978"/>
                        <a14:backgroundMark x1="7843" y1="10512" x2="7843" y2="10512"/>
                        <a14:backgroundMark x1="5128" y1="16981" x2="5128" y2="16981"/>
                        <a14:backgroundMark x1="8296" y1="51213" x2="8296" y2="51213"/>
                        <a14:backgroundMark x1="10709" y1="2156" x2="10709" y2="2156"/>
                        <a14:backgroundMark x1="84314" y1="17790" x2="84314" y2="17790"/>
                        <a14:backgroundMark x1="8597" y1="22372" x2="8597" y2="22372"/>
                        <a14:backgroundMark x1="90950" y1="14286" x2="90950" y2="1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502" y="3200400"/>
            <a:ext cx="5164298" cy="289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6200" y="1752598"/>
            <a:ext cx="4244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eGothic" panose="02000806040000020004" pitchFamily="2" charset="0"/>
              </a:rPr>
              <a:t>Tool Caddy Flat Bed Part# 101598 will work with MINIMIZER 36in. Chest or Underbody Boxes. </a:t>
            </a:r>
            <a:endParaRPr lang="en-US" sz="24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eGothic" panose="02000806040000020004" pitchFamily="2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3" y="609600"/>
            <a:ext cx="6148387" cy="42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27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Minimizer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FB18-315D-4B54-BA3E-E98AB6D85FA5}" type="slidenum">
              <a:rPr lang="en-US" smtClean="0"/>
              <a:t>2</a:t>
            </a:fld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95401"/>
            <a:ext cx="2971800" cy="373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1"/>
            <a:ext cx="3048000" cy="373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5114925"/>
            <a:ext cx="74676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228600" y="1066800"/>
            <a:ext cx="84897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28599" y="1066800"/>
            <a:ext cx="3939539" cy="93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06" y="163286"/>
            <a:ext cx="1524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3" y="609600"/>
            <a:ext cx="6148387" cy="42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91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FB18-315D-4B54-BA3E-E98AB6D85FA5}" type="slidenum">
              <a:rPr lang="en-US" smtClean="0"/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Minimizer Confidential</a:t>
            </a:r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97609"/>
            <a:ext cx="685800" cy="24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982" y="933450"/>
            <a:ext cx="512618" cy="24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6134100"/>
            <a:ext cx="80867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Straight Connector 35"/>
          <p:cNvCxnSpPr/>
          <p:nvPr/>
        </p:nvCxnSpPr>
        <p:spPr>
          <a:xfrm>
            <a:off x="228600" y="1066800"/>
            <a:ext cx="84897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28599" y="1066800"/>
            <a:ext cx="3939539" cy="93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8" name="Picture 3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06" y="163286"/>
            <a:ext cx="1524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3" y="609600"/>
            <a:ext cx="6148387" cy="42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057400" y="1250405"/>
            <a:ext cx="5029200" cy="4902351"/>
            <a:chOff x="2057400" y="1250405"/>
            <a:chExt cx="5029200" cy="4902351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7588" y="2514600"/>
              <a:ext cx="2028825" cy="3638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682" y="1250405"/>
              <a:ext cx="3024637" cy="1157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2057400" y="2560837"/>
              <a:ext cx="1721031" cy="3458963"/>
              <a:chOff x="5975169" y="1185949"/>
              <a:chExt cx="2743200" cy="5138651"/>
            </a:xfrm>
          </p:grpSpPr>
          <p:pic>
            <p:nvPicPr>
              <p:cNvPr id="25" name="Picture 2" descr="10119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5169" y="1185949"/>
                <a:ext cx="2743200" cy="1828800"/>
              </a:xfrm>
              <a:prstGeom prst="rect">
                <a:avLst/>
              </a:prstGeom>
              <a:ln>
                <a:noFill/>
              </a:ln>
              <a:effectLst>
                <a:softEdge rad="317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5" descr="101599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5169" y="2865637"/>
                <a:ext cx="2743200" cy="1828800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317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3" descr="101598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5169" y="4495800"/>
                <a:ext cx="2743200" cy="1828800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317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5365569" y="2560837"/>
              <a:ext cx="1721031" cy="3458963"/>
              <a:chOff x="5975169" y="1185949"/>
              <a:chExt cx="2743200" cy="5138651"/>
            </a:xfrm>
          </p:grpSpPr>
          <p:pic>
            <p:nvPicPr>
              <p:cNvPr id="30" name="Picture 2" descr="10119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5169" y="1185949"/>
                <a:ext cx="2743200" cy="1828800"/>
              </a:xfrm>
              <a:prstGeom prst="rect">
                <a:avLst/>
              </a:prstGeom>
              <a:ln>
                <a:noFill/>
              </a:ln>
              <a:effectLst>
                <a:softEdge rad="317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5" descr="101599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5169" y="2865637"/>
                <a:ext cx="2743200" cy="1828800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317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3" descr="101598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5169" y="4495800"/>
                <a:ext cx="2743200" cy="1828800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317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20670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Minimizer Confidential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FB18-315D-4B54-BA3E-E98AB6D85FA5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06" y="163286"/>
            <a:ext cx="1524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28599" y="1066800"/>
            <a:ext cx="3939539" cy="9374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1066800"/>
            <a:ext cx="84897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599" y="1066800"/>
            <a:ext cx="3939539" cy="93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1066800"/>
            <a:ext cx="84897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3" y="609600"/>
            <a:ext cx="6148387" cy="42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253" y="1419225"/>
            <a:ext cx="44100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5410200"/>
            <a:ext cx="1485900" cy="86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355" y="1990148"/>
            <a:ext cx="4205289" cy="2803525"/>
          </a:xfrm>
          <a:prstGeom prst="rect">
            <a:avLst/>
          </a:prstGeom>
        </p:spPr>
      </p:pic>
      <p:pic>
        <p:nvPicPr>
          <p:cNvPr id="1026" name="Picture 2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877" y="2168236"/>
            <a:ext cx="3816123" cy="214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hlinkClick r:id="rId8"/>
          </p:cNvPr>
          <p:cNvSpPr txBox="1"/>
          <p:nvPr/>
        </p:nvSpPr>
        <p:spPr>
          <a:xfrm>
            <a:off x="3585484" y="5040868"/>
            <a:ext cx="199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Tool Caddies</a:t>
            </a:r>
            <a:endParaRPr lang="en-US" sz="2000" u="sng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70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06" y="163286"/>
            <a:ext cx="1524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28599" y="1066800"/>
            <a:ext cx="3939539" cy="9374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1066800"/>
            <a:ext cx="84897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599" y="1066800"/>
            <a:ext cx="3939539" cy="9374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1066800"/>
            <a:ext cx="84897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FB18-315D-4B54-BA3E-E98AB6D85FA5}" type="slidenum">
              <a:rPr lang="en-US" smtClean="0"/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Minimizer Confidential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8123" y="1160549"/>
            <a:ext cx="524827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Fits Truck OEM Make &amp; Models</a:t>
            </a:r>
            <a:endParaRPr lang="en-US" sz="800" b="1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Fits most make and model OEM trucks / trailers.  Fits a wide range of tire sizes.   Will work on Tandem Axles, Single Axles or multiple axle trucks, also will work on most flatbed trailers.  </a:t>
            </a:r>
            <a:endParaRPr lang="en-US" sz="2000" dirty="0"/>
          </a:p>
          <a:p>
            <a:r>
              <a:rPr lang="en-US" sz="1600" b="1" dirty="0" smtClean="0"/>
              <a:t>Warranty</a:t>
            </a:r>
            <a:endParaRPr lang="en-US" sz="8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Life-Time Warranty.</a:t>
            </a:r>
          </a:p>
          <a:p>
            <a:r>
              <a:rPr lang="en-US" sz="1600" b="1" dirty="0"/>
              <a:t>Features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Tool caddy </a:t>
            </a:r>
            <a:r>
              <a:rPr lang="en-US" sz="1400" dirty="0"/>
              <a:t>molded as a singular </a:t>
            </a:r>
            <a:r>
              <a:rPr lang="en-US" sz="1400" dirty="0" smtClean="0"/>
              <a:t>piece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Three unique hanging arm sizes designed to fit most tires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Removable top trays 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Minimizer does not recommend using as a </a:t>
            </a:r>
            <a:r>
              <a:rPr lang="en-US" sz="1400" dirty="0" smtClean="0"/>
              <a:t>step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Tools where you want</a:t>
            </a:r>
            <a:r>
              <a:rPr lang="en-US" sz="1400" dirty="0"/>
              <a:t> </a:t>
            </a:r>
            <a:r>
              <a:rPr lang="en-US" sz="1400" dirty="0" err="1" smtClean="0"/>
              <a:t>em</a:t>
            </a:r>
            <a:r>
              <a:rPr lang="en-US" sz="1400" dirty="0" smtClean="0"/>
              <a:t>’, storage where you need </a:t>
            </a:r>
            <a:r>
              <a:rPr lang="en-US" sz="1400" dirty="0" err="1" smtClean="0"/>
              <a:t>em</a:t>
            </a:r>
            <a:r>
              <a:rPr lang="en-US" sz="1400" dirty="0" smtClean="0"/>
              <a:t>’..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100 lbs. Hanging Weight Capacity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lvl="1"/>
            <a:endParaRPr lang="en-US" sz="2000" dirty="0" smtClean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28600" y="593209"/>
            <a:ext cx="3371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10119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169" y="1185949"/>
            <a:ext cx="2743200" cy="182880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10159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169" y="2865637"/>
            <a:ext cx="2743200" cy="18288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10159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169" y="4495800"/>
            <a:ext cx="2743200" cy="18288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13" y="4389637"/>
            <a:ext cx="6255473" cy="79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105" y="5198623"/>
            <a:ext cx="2351055" cy="1202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05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Minimizer Confidential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FB18-315D-4B54-BA3E-E98AB6D85FA5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06" y="163286"/>
            <a:ext cx="1524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28599" y="1066800"/>
            <a:ext cx="3939539" cy="9374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1066800"/>
            <a:ext cx="84897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599" y="1066800"/>
            <a:ext cx="3939539" cy="93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1066800"/>
            <a:ext cx="84897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3" y="609600"/>
            <a:ext cx="6148387" cy="42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305049" y="1371600"/>
            <a:ext cx="5314951" cy="2895600"/>
            <a:chOff x="2305049" y="1371600"/>
            <a:chExt cx="5314951" cy="289560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1275" y="1371600"/>
              <a:ext cx="398145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3752850"/>
              <a:ext cx="259080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3905250"/>
              <a:ext cx="259080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190624" y="2584150"/>
              <a:ext cx="2590800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791201" y="2209798"/>
              <a:ext cx="1219202" cy="457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791200" y="2362198"/>
              <a:ext cx="1219202" cy="457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149557" y="3230949"/>
              <a:ext cx="1219202" cy="457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2895600"/>
              <a:ext cx="1295400" cy="457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4114800"/>
            <a:ext cx="46291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862" y="4495800"/>
            <a:ext cx="3444276" cy="82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5410200"/>
            <a:ext cx="36957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29250"/>
            <a:ext cx="21621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96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Minimizer Confidential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FB18-315D-4B54-BA3E-E98AB6D85FA5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06" y="163286"/>
            <a:ext cx="1524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28599" y="1066800"/>
            <a:ext cx="3939539" cy="9374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1066800"/>
            <a:ext cx="84897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599" y="1066800"/>
            <a:ext cx="3939539" cy="93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1066800"/>
            <a:ext cx="84897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3" y="609600"/>
            <a:ext cx="6148387" cy="42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362200" y="1371600"/>
            <a:ext cx="4419600" cy="2978267"/>
            <a:chOff x="2362200" y="1371600"/>
            <a:chExt cx="4419600" cy="2978267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5088" y="1371600"/>
              <a:ext cx="3933825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3733800"/>
              <a:ext cx="26955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514600" y="3886514"/>
              <a:ext cx="2695575" cy="152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720672" y="3926679"/>
              <a:ext cx="622539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672137" y="2252663"/>
              <a:ext cx="1295401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3005092"/>
              <a:ext cx="223841" cy="22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596600" y="3380507"/>
              <a:ext cx="1848435" cy="45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3697" y="2893174"/>
              <a:ext cx="378103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4114800"/>
            <a:ext cx="46291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801" y="4349868"/>
            <a:ext cx="37719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5334000"/>
            <a:ext cx="3857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334000"/>
            <a:ext cx="22002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96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Minimizer Confidential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FB18-315D-4B54-BA3E-E98AB6D85FA5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06" y="163286"/>
            <a:ext cx="1524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28599" y="1066800"/>
            <a:ext cx="3939539" cy="93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1066800"/>
            <a:ext cx="84897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599" y="1066800"/>
            <a:ext cx="3939539" cy="9374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1066800"/>
            <a:ext cx="84897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3" y="609600"/>
            <a:ext cx="6148387" cy="42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267200"/>
            <a:ext cx="37433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5257800"/>
            <a:ext cx="37147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219700"/>
            <a:ext cx="2152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228850" y="1266825"/>
            <a:ext cx="4686300" cy="3000375"/>
            <a:chOff x="2228850" y="1266825"/>
            <a:chExt cx="4686300" cy="3000375"/>
          </a:xfrm>
        </p:grpSpPr>
        <p:pic>
          <p:nvPicPr>
            <p:cNvPr id="6154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8850" y="3971925"/>
              <a:ext cx="468630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284" y="1266825"/>
              <a:ext cx="39624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284" y="3624173"/>
              <a:ext cx="2460716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3657600"/>
              <a:ext cx="762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940" y="3721759"/>
              <a:ext cx="762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71049" y="3581400"/>
              <a:ext cx="1016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1666875"/>
              <a:ext cx="457200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019800" y="2580557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9320" y="2619375"/>
              <a:ext cx="457200" cy="138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22499">
              <a:off x="6156757" y="2743601"/>
              <a:ext cx="457200" cy="478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600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Minimizer Confidential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DFB18-315D-4B54-BA3E-E98AB6D85FA5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06" y="163286"/>
            <a:ext cx="1524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28599" y="1066800"/>
            <a:ext cx="3939539" cy="9374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1066800"/>
            <a:ext cx="84897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8599" y="1066800"/>
            <a:ext cx="3939539" cy="937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1066800"/>
            <a:ext cx="848976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943341" y="1371600"/>
            <a:ext cx="3257319" cy="4800600"/>
            <a:chOff x="2943341" y="1371600"/>
            <a:chExt cx="3257319" cy="480060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84"/>
            <a:stretch/>
          </p:blipFill>
          <p:spPr bwMode="auto">
            <a:xfrm>
              <a:off x="3339052" y="5743575"/>
              <a:ext cx="2465897" cy="428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3341" y="1371600"/>
              <a:ext cx="3257319" cy="4270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3" y="609600"/>
            <a:ext cx="6148387" cy="42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76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297</Words>
  <Application>Microsoft Office PowerPoint</Application>
  <PresentationFormat>On-screen Show (4:3)</PresentationFormat>
  <Paragraphs>54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Johnson</dc:creator>
  <cp:lastModifiedBy>Rick Swenson</cp:lastModifiedBy>
  <cp:revision>27</cp:revision>
  <dcterms:created xsi:type="dcterms:W3CDTF">2016-03-16T13:31:36Z</dcterms:created>
  <dcterms:modified xsi:type="dcterms:W3CDTF">2018-06-22T15:59:38Z</dcterms:modified>
</cp:coreProperties>
</file>