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9" r:id="rId2"/>
    <p:sldId id="591" r:id="rId3"/>
    <p:sldId id="584" r:id="rId4"/>
    <p:sldId id="583" r:id="rId5"/>
    <p:sldId id="590" r:id="rId6"/>
    <p:sldId id="592" r:id="rId7"/>
    <p:sldId id="585" r:id="rId8"/>
    <p:sldId id="587" r:id="rId9"/>
    <p:sldId id="586" r:id="rId10"/>
    <p:sldId id="588" r:id="rId11"/>
    <p:sldId id="593" r:id="rId12"/>
    <p:sldId id="617" r:id="rId13"/>
    <p:sldId id="605" r:id="rId14"/>
    <p:sldId id="609" r:id="rId15"/>
    <p:sldId id="603" r:id="rId16"/>
    <p:sldId id="594" r:id="rId17"/>
    <p:sldId id="599" r:id="rId18"/>
    <p:sldId id="600" r:id="rId19"/>
    <p:sldId id="601" r:id="rId20"/>
    <p:sldId id="595" r:id="rId21"/>
    <p:sldId id="606" r:id="rId22"/>
    <p:sldId id="613" r:id="rId23"/>
    <p:sldId id="612" r:id="rId24"/>
    <p:sldId id="615" r:id="rId25"/>
    <p:sldId id="597" r:id="rId26"/>
    <p:sldId id="602" r:id="rId27"/>
    <p:sldId id="618" r:id="rId28"/>
    <p:sldId id="598" r:id="rId29"/>
    <p:sldId id="614" r:id="rId30"/>
    <p:sldId id="616" r:id="rId31"/>
    <p:sldId id="607" r:id="rId32"/>
    <p:sldId id="610" r:id="rId33"/>
    <p:sldId id="61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>
      <p:cViewPr varScale="1">
        <p:scale>
          <a:sx n="85" d="100"/>
          <a:sy n="85" d="100"/>
        </p:scale>
        <p:origin x="10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DB9C2-FDAC-4D23-9020-BE92D66ADE0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26B4-AAA8-49A0-B69E-53410099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28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4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6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5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0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8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8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15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1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02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1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5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6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45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21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4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9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4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0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8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94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6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3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8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5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2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1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0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6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Minimizer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Minimizer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0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EBC381-7338-4D2B-A7A3-52A4A4E7F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13" y="1264394"/>
            <a:ext cx="6727574" cy="37879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0DAF6B-8555-4E6A-838B-FAF35B673B7A}"/>
              </a:ext>
            </a:extLst>
          </p:cNvPr>
          <p:cNvSpPr txBox="1"/>
          <p:nvPr/>
        </p:nvSpPr>
        <p:spPr>
          <a:xfrm>
            <a:off x="2693024" y="4821559"/>
            <a:ext cx="375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</a:t>
            </a:r>
          </a:p>
        </p:txBody>
      </p:sp>
    </p:spTree>
    <p:extLst>
      <p:ext uri="{BB962C8B-B14F-4D97-AF65-F5344CB8AC3E}">
        <p14:creationId xmlns:p14="http://schemas.microsoft.com/office/powerpoint/2010/main" val="366420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6DB91FB-3CB1-45A6-9C4F-0EAB68F8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68" y="1119241"/>
            <a:ext cx="42767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2A1B1D-BB99-4101-BAEF-32D32C511D17}"/>
              </a:ext>
            </a:extLst>
          </p:cNvPr>
          <p:cNvSpPr txBox="1"/>
          <p:nvPr/>
        </p:nvSpPr>
        <p:spPr>
          <a:xfrm>
            <a:off x="1010284" y="3186076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Part Number Conversion</a:t>
            </a:r>
          </a:p>
        </p:txBody>
      </p:sp>
    </p:spTree>
    <p:extLst>
      <p:ext uri="{BB962C8B-B14F-4D97-AF65-F5344CB8AC3E}">
        <p14:creationId xmlns:p14="http://schemas.microsoft.com/office/powerpoint/2010/main" val="347390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748BA-AC87-4125-BE79-9218DAFF5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212" y="1131161"/>
            <a:ext cx="4089574" cy="52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1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3EAAA-7A38-49D9-AFE4-6131CCD1643A}"/>
              </a:ext>
            </a:extLst>
          </p:cNvPr>
          <p:cNvSpPr txBox="1"/>
          <p:nvPr/>
        </p:nvSpPr>
        <p:spPr>
          <a:xfrm>
            <a:off x="243111" y="1128944"/>
            <a:ext cx="8686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4020 Fitment Detail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AA098-46D8-47BE-A673-30E28D92EF9E}"/>
              </a:ext>
            </a:extLst>
          </p:cNvPr>
          <p:cNvSpPr/>
          <p:nvPr/>
        </p:nvSpPr>
        <p:spPr>
          <a:xfrm>
            <a:off x="3120052" y="1644300"/>
            <a:ext cx="2932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FIT ON 52 INCH AXLE SPREAD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3558D4C-61A0-459B-9882-66148AA3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6E6DB"/>
              </a:clrFrom>
              <a:clrTo>
                <a:srgbClr val="E6E6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2" y="1851544"/>
            <a:ext cx="8087975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5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4AA250B-B8D6-4DFF-8A38-C7060461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7" y="1480846"/>
            <a:ext cx="6760525" cy="489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5E419-74DC-4151-9FE2-A73FE29234A9}"/>
              </a:ext>
            </a:extLst>
          </p:cNvPr>
          <p:cNvSpPr txBox="1"/>
          <p:nvPr/>
        </p:nvSpPr>
        <p:spPr>
          <a:xfrm>
            <a:off x="5685620" y="5981822"/>
            <a:ext cx="2034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Weight: 7.2 lbs. / 3.27 kg.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B19CB5-F109-4355-BF57-3366D3A4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27" y="1005318"/>
            <a:ext cx="6096000" cy="49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4020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20B67-20C5-42ED-BA90-8715EAC55B5D}"/>
              </a:ext>
            </a:extLst>
          </p:cNvPr>
          <p:cNvSpPr txBox="1"/>
          <p:nvPr/>
        </p:nvSpPr>
        <p:spPr>
          <a:xfrm>
            <a:off x="4388301" y="4834408"/>
            <a:ext cx="269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(Profile similar to PM4001)</a:t>
            </a:r>
          </a:p>
        </p:txBody>
      </p:sp>
    </p:spTree>
    <p:extLst>
      <p:ext uri="{BB962C8B-B14F-4D97-AF65-F5344CB8AC3E}">
        <p14:creationId xmlns:p14="http://schemas.microsoft.com/office/powerpoint/2010/main" val="3611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1B1D-BB99-4101-BAEF-32D32C511D17}"/>
              </a:ext>
            </a:extLst>
          </p:cNvPr>
          <p:cNvSpPr txBox="1"/>
          <p:nvPr/>
        </p:nvSpPr>
        <p:spPr>
          <a:xfrm>
            <a:off x="1010284" y="3186076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Part Number Conversion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AFF489-E7D2-4FA5-A16B-B1890D58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7884"/>
            <a:ext cx="4162316" cy="53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46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B4547A-8B07-4B02-A7B0-91D3732AB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74312"/>
            <a:ext cx="7900126" cy="526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Bracket Kits – Tandem Axle Fenders 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7942172-68EC-47AE-85CB-1B295B1F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8" y="1734439"/>
            <a:ext cx="3566170" cy="29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4F44523-7D41-44E6-A9B5-26DCB4DC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98" y="1698317"/>
            <a:ext cx="4224974" cy="295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212793C-0C7B-404C-8408-98E14B00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8" y="4749090"/>
            <a:ext cx="2876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32E1E9-EEA5-4E59-812A-FEE15476BFB7}"/>
              </a:ext>
            </a:extLst>
          </p:cNvPr>
          <p:cNvSpPr txBox="1"/>
          <p:nvPr/>
        </p:nvSpPr>
        <p:spPr>
          <a:xfrm>
            <a:off x="1119200" y="6067500"/>
            <a:ext cx="23005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Weight:  42 lbs. / 19.05 kg.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01C65988-DDA1-4CE3-AA71-2844AB7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97" y="5240775"/>
            <a:ext cx="3686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748BA-AC87-4125-BE79-9218DAFF5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212" y="1131161"/>
            <a:ext cx="4089574" cy="52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4AA250B-B8D6-4DFF-8A38-C7060461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7" y="1480846"/>
            <a:ext cx="6760525" cy="489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5E419-74DC-4151-9FE2-A73FE29234A9}"/>
              </a:ext>
            </a:extLst>
          </p:cNvPr>
          <p:cNvSpPr txBox="1"/>
          <p:nvPr/>
        </p:nvSpPr>
        <p:spPr>
          <a:xfrm>
            <a:off x="5685620" y="5981822"/>
            <a:ext cx="2034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Weight: 7.2 lbs. / 3.27 kg.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B19CB5-F109-4355-BF57-3366D3A4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27" y="1005318"/>
            <a:ext cx="6096000" cy="49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4070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20B67-20C5-42ED-BA90-8715EAC55B5D}"/>
              </a:ext>
            </a:extLst>
          </p:cNvPr>
          <p:cNvSpPr txBox="1"/>
          <p:nvPr/>
        </p:nvSpPr>
        <p:spPr>
          <a:xfrm>
            <a:off x="4388301" y="4834408"/>
            <a:ext cx="269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(Profile similar to PM4001)</a:t>
            </a:r>
          </a:p>
        </p:txBody>
      </p:sp>
    </p:spTree>
    <p:extLst>
      <p:ext uri="{BB962C8B-B14F-4D97-AF65-F5344CB8AC3E}">
        <p14:creationId xmlns:p14="http://schemas.microsoft.com/office/powerpoint/2010/main" val="2884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B4547A-8B07-4B02-A7B0-91D3732AB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74312"/>
            <a:ext cx="7900126" cy="526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Bracket Kits – Half Tandem Fenders 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AFB3A5A-5D59-4BE6-B7B0-CB33795A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3696"/>
            <a:ext cx="3669377" cy="28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551611F6-854B-49D3-BD25-0C3B5C5C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12" y="4844144"/>
            <a:ext cx="2857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0CD3C7A-90AB-42A5-9E2B-ABC98D35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91844"/>
            <a:ext cx="314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CDAB4A-F15E-45BF-8EB1-E01B15ABCC57}"/>
              </a:ext>
            </a:extLst>
          </p:cNvPr>
          <p:cNvSpPr txBox="1"/>
          <p:nvPr/>
        </p:nvSpPr>
        <p:spPr>
          <a:xfrm>
            <a:off x="1372079" y="6065893"/>
            <a:ext cx="2300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Weight:  27 lbs. / 12.25 kg.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3E05F090-EA30-4430-B4A8-DABA70028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1621949"/>
            <a:ext cx="4191000" cy="361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6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1B1D-BB99-4101-BAEF-32D32C511D17}"/>
              </a:ext>
            </a:extLst>
          </p:cNvPr>
          <p:cNvSpPr txBox="1"/>
          <p:nvPr/>
        </p:nvSpPr>
        <p:spPr>
          <a:xfrm>
            <a:off x="1010284" y="3186076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Part Number Conversion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6538A1-ACAD-449E-8B71-D253839BE98E}"/>
              </a:ext>
            </a:extLst>
          </p:cNvPr>
          <p:cNvGrpSpPr/>
          <p:nvPr/>
        </p:nvGrpSpPr>
        <p:grpSpPr>
          <a:xfrm>
            <a:off x="4143401" y="1059755"/>
            <a:ext cx="4166237" cy="5435204"/>
            <a:chOff x="228601" y="870555"/>
            <a:chExt cx="4276725" cy="553258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31033C0-6DD7-4A17-B18B-9B8273E631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302"/>
            <a:stretch/>
          </p:blipFill>
          <p:spPr bwMode="auto">
            <a:xfrm>
              <a:off x="228601" y="870555"/>
              <a:ext cx="4276725" cy="285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05A7DBAD-8594-4670-A6D1-2FD93C1D3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726611"/>
              <a:ext cx="4276725" cy="267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939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C5F8762-1710-430D-AC7A-7ED1E847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04" y="970681"/>
            <a:ext cx="4289591" cy="55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96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748BA-AC87-4125-BE79-9218DAFF5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212" y="1131161"/>
            <a:ext cx="4089574" cy="52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62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B19CB5-F109-4355-BF57-3366D3A4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27" y="1005318"/>
            <a:ext cx="6096000" cy="49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9020 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40434AF-1C95-4D19-95D9-27BAB138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2" y="1366372"/>
            <a:ext cx="6790587" cy="50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EADCAB-9CD3-47CF-99DE-A3115A262FE3}"/>
              </a:ext>
            </a:extLst>
          </p:cNvPr>
          <p:cNvSpPr txBox="1"/>
          <p:nvPr/>
        </p:nvSpPr>
        <p:spPr>
          <a:xfrm>
            <a:off x="5360636" y="2437976"/>
            <a:ext cx="25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(Profile similar to PM901)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E25B8-21AC-4E23-8213-3295DCC5B8CA}"/>
              </a:ext>
            </a:extLst>
          </p:cNvPr>
          <p:cNvSpPr txBox="1"/>
          <p:nvPr/>
        </p:nvSpPr>
        <p:spPr>
          <a:xfrm>
            <a:off x="6260764" y="5914072"/>
            <a:ext cx="2046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Weight:  10.0 lbs. / 4.54 kg.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39E826-2B38-4FF6-B0CD-FE913A1E5AEB}"/>
              </a:ext>
            </a:extLst>
          </p:cNvPr>
          <p:cNvSpPr txBox="1"/>
          <p:nvPr/>
        </p:nvSpPr>
        <p:spPr>
          <a:xfrm>
            <a:off x="2849370" y="5873024"/>
            <a:ext cx="279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Note:  Not available in GRN</a:t>
            </a:r>
          </a:p>
        </p:txBody>
      </p:sp>
    </p:spTree>
    <p:extLst>
      <p:ext uri="{BB962C8B-B14F-4D97-AF65-F5344CB8AC3E}">
        <p14:creationId xmlns:p14="http://schemas.microsoft.com/office/powerpoint/2010/main" val="48347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B4547A-8B07-4B02-A7B0-91D3732AB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74312"/>
            <a:ext cx="7900126" cy="526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Bracket Kits – Tandem Axle Fenders 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7942172-68EC-47AE-85CB-1B295B1F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8" y="1734439"/>
            <a:ext cx="3566170" cy="29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4F44523-7D41-44E6-A9B5-26DCB4DC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98" y="1698317"/>
            <a:ext cx="4224974" cy="295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212793C-0C7B-404C-8408-98E14B00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8" y="4749090"/>
            <a:ext cx="2876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32E1E9-EEA5-4E59-812A-FEE15476BFB7}"/>
              </a:ext>
            </a:extLst>
          </p:cNvPr>
          <p:cNvSpPr txBox="1"/>
          <p:nvPr/>
        </p:nvSpPr>
        <p:spPr>
          <a:xfrm>
            <a:off x="1119200" y="6067500"/>
            <a:ext cx="23005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Weight:  42 lbs. / 19.05 kg.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01C65988-DDA1-4CE3-AA71-2844AB7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97" y="5240775"/>
            <a:ext cx="3686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0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1B1D-BB99-4101-BAEF-32D32C511D17}"/>
              </a:ext>
            </a:extLst>
          </p:cNvPr>
          <p:cNvSpPr txBox="1"/>
          <p:nvPr/>
        </p:nvSpPr>
        <p:spPr>
          <a:xfrm>
            <a:off x="1010284" y="3186076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Part Number Conversion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FD17A19-995C-4595-99D6-1CE6059F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05607"/>
            <a:ext cx="42767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9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3EAAA-7A38-49D9-AFE4-6131CCD1643A}"/>
              </a:ext>
            </a:extLst>
          </p:cNvPr>
          <p:cNvSpPr txBox="1"/>
          <p:nvPr/>
        </p:nvSpPr>
        <p:spPr>
          <a:xfrm>
            <a:off x="243111" y="1128944"/>
            <a:ext cx="8686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9020 Fitment Detail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AA098-46D8-47BE-A673-30E28D92EF9E}"/>
              </a:ext>
            </a:extLst>
          </p:cNvPr>
          <p:cNvSpPr/>
          <p:nvPr/>
        </p:nvSpPr>
        <p:spPr>
          <a:xfrm>
            <a:off x="3120052" y="1644300"/>
            <a:ext cx="2932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FIT ON 54 INCH AXLE SPREAD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F444A5D-1B8C-4F54-BD74-19E6AAEA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6E6DB"/>
              </a:clrFrom>
              <a:clrTo>
                <a:srgbClr val="E6E6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" y="1842859"/>
            <a:ext cx="73882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66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748BA-AC87-4125-BE79-9218DAFF5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212" y="1131161"/>
            <a:ext cx="4089574" cy="52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9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B19CB5-F109-4355-BF57-3366D3A4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27" y="1005318"/>
            <a:ext cx="6096000" cy="49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9070 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40434AF-1C95-4D19-95D9-27BAB138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2" y="1366372"/>
            <a:ext cx="6790587" cy="50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EADCAB-9CD3-47CF-99DE-A3115A262FE3}"/>
              </a:ext>
            </a:extLst>
          </p:cNvPr>
          <p:cNvSpPr txBox="1"/>
          <p:nvPr/>
        </p:nvSpPr>
        <p:spPr>
          <a:xfrm>
            <a:off x="5360636" y="2437976"/>
            <a:ext cx="25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(Profile similar to PM901)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E25B8-21AC-4E23-8213-3295DCC5B8CA}"/>
              </a:ext>
            </a:extLst>
          </p:cNvPr>
          <p:cNvSpPr txBox="1"/>
          <p:nvPr/>
        </p:nvSpPr>
        <p:spPr>
          <a:xfrm>
            <a:off x="6260764" y="5914072"/>
            <a:ext cx="2046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Weight:  10.0 lbs. / 4.54 kg.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39E826-2B38-4FF6-B0CD-FE913A1E5AEB}"/>
              </a:ext>
            </a:extLst>
          </p:cNvPr>
          <p:cNvSpPr txBox="1"/>
          <p:nvPr/>
        </p:nvSpPr>
        <p:spPr>
          <a:xfrm>
            <a:off x="2849370" y="5873024"/>
            <a:ext cx="279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Note:  Not available in GRN</a:t>
            </a:r>
          </a:p>
        </p:txBody>
      </p:sp>
    </p:spTree>
    <p:extLst>
      <p:ext uri="{BB962C8B-B14F-4D97-AF65-F5344CB8AC3E}">
        <p14:creationId xmlns:p14="http://schemas.microsoft.com/office/powerpoint/2010/main" val="2702724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B4547A-8B07-4B02-A7B0-91D3732AB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74312"/>
            <a:ext cx="7900126" cy="526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Bracket Kits – Half Tandem Fenders 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AFB3A5A-5D59-4BE6-B7B0-CB33795A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3696"/>
            <a:ext cx="3669377" cy="28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551611F6-854B-49D3-BD25-0C3B5C5C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12" y="4844144"/>
            <a:ext cx="2857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0CD3C7A-90AB-42A5-9E2B-ABC98D35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91844"/>
            <a:ext cx="314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CDAB4A-F15E-45BF-8EB1-E01B15ABCC57}"/>
              </a:ext>
            </a:extLst>
          </p:cNvPr>
          <p:cNvSpPr txBox="1"/>
          <p:nvPr/>
        </p:nvSpPr>
        <p:spPr>
          <a:xfrm>
            <a:off x="1372079" y="6065893"/>
            <a:ext cx="2300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Weight:  27 lbs. / 12.25 kg.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3E05F090-EA30-4430-B4A8-DABA70028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1621949"/>
            <a:ext cx="4191000" cy="361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702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748BA-AC87-4125-BE79-9218DAFF5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212" y="1131162"/>
            <a:ext cx="4089574" cy="52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05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B19CB5-F109-4355-BF57-3366D3A4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971" y="1059881"/>
            <a:ext cx="6096000" cy="4950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TR4020 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628FF1B-FC7A-458D-8F4E-D934C085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0714"/>
            <a:ext cx="6269966" cy="47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BD6657-D6CA-468F-8965-E747ED794DA1}"/>
              </a:ext>
            </a:extLst>
          </p:cNvPr>
          <p:cNvSpPr/>
          <p:nvPr/>
        </p:nvSpPr>
        <p:spPr>
          <a:xfrm>
            <a:off x="5258703" y="2286000"/>
            <a:ext cx="269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(Profile similar to PM4001)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0B1842-A93E-47AE-832C-4338BABDF229}"/>
              </a:ext>
            </a:extLst>
          </p:cNvPr>
          <p:cNvSpPr txBox="1"/>
          <p:nvPr/>
        </p:nvSpPr>
        <p:spPr>
          <a:xfrm>
            <a:off x="5626591" y="5576249"/>
            <a:ext cx="1961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Weight:  7.7 lbs. / 3.49 kg.</a:t>
            </a:r>
          </a:p>
        </p:txBody>
      </p:sp>
    </p:spTree>
    <p:extLst>
      <p:ext uri="{BB962C8B-B14F-4D97-AF65-F5344CB8AC3E}">
        <p14:creationId xmlns:p14="http://schemas.microsoft.com/office/powerpoint/2010/main" val="81638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8" name="Picture 9" descr="HR_SsTanker06_Green02.jpg">
            <a:extLst>
              <a:ext uri="{FF2B5EF4-FFF2-40B4-BE49-F238E27FC236}">
                <a16:creationId xmlns:a16="http://schemas.microsoft.com/office/drawing/2014/main" id="{DDC271CB-D0F9-4B60-823A-4347BD8A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179293"/>
            <a:ext cx="5080000" cy="2857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B0E55130-0A83-492F-96D7-2E748F55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89" y="6049688"/>
            <a:ext cx="7181850" cy="2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831AE-F369-4058-9EDB-96727F230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89" y="4319236"/>
            <a:ext cx="7181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68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3EAAA-7A38-49D9-AFE4-6131CCD1643A}"/>
              </a:ext>
            </a:extLst>
          </p:cNvPr>
          <p:cNvSpPr txBox="1"/>
          <p:nvPr/>
        </p:nvSpPr>
        <p:spPr>
          <a:xfrm>
            <a:off x="243111" y="1128944"/>
            <a:ext cx="8686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TR4020 Fitment Detail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4039CE-D277-4F19-AC13-90AC8372FF83}"/>
              </a:ext>
            </a:extLst>
          </p:cNvPr>
          <p:cNvSpPr/>
          <p:nvPr/>
        </p:nvSpPr>
        <p:spPr>
          <a:xfrm>
            <a:off x="3105540" y="1566510"/>
            <a:ext cx="2932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FIT ON 48 INCH AXLE SPREAD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D679B94-F210-419A-9C40-5741F29C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6E6DB"/>
              </a:clrFrom>
              <a:clrTo>
                <a:srgbClr val="E6E6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1975"/>
            <a:ext cx="7656513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4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B4547A-8B07-4B02-A7B0-91D3732AB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74312"/>
            <a:ext cx="7900126" cy="526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Bracket Kits – Tandem Axle Fenders 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7942172-68EC-47AE-85CB-1B295B1F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8" y="1734439"/>
            <a:ext cx="3566170" cy="29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4F44523-7D41-44E6-A9B5-26DCB4DC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98" y="1698317"/>
            <a:ext cx="4224974" cy="295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212793C-0C7B-404C-8408-98E14B00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8" y="4749090"/>
            <a:ext cx="2876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32E1E9-EEA5-4E59-812A-FEE15476BFB7}"/>
              </a:ext>
            </a:extLst>
          </p:cNvPr>
          <p:cNvSpPr txBox="1"/>
          <p:nvPr/>
        </p:nvSpPr>
        <p:spPr>
          <a:xfrm>
            <a:off x="1119200" y="6067500"/>
            <a:ext cx="23005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Weight:  42 lbs. / 19.05 kg.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01C65988-DDA1-4CE3-AA71-2844AB7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97" y="5240775"/>
            <a:ext cx="3686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43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1B1D-BB99-4101-BAEF-32D32C511D17}"/>
              </a:ext>
            </a:extLst>
          </p:cNvPr>
          <p:cNvSpPr txBox="1"/>
          <p:nvPr/>
        </p:nvSpPr>
        <p:spPr>
          <a:xfrm>
            <a:off x="1010284" y="3186076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Part Number Conversion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6C04F00-8EF0-4C26-8D7B-37096A20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50285"/>
            <a:ext cx="4097024" cy="529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82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575A7C9C-F147-4F7C-BBBD-31C52942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6" y="1099066"/>
            <a:ext cx="3252942" cy="22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8EC3377-B578-423D-8FCD-3D9C4FD8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6" y="4092216"/>
            <a:ext cx="3252942" cy="208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FC5B6B35-52D2-423D-8CD2-95D160AF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34" y="4207552"/>
            <a:ext cx="3013522" cy="2161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1D045-53C7-496C-B15E-D5F8357D1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687" y="1099066"/>
            <a:ext cx="3371497" cy="211246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6277429-CBFC-48A3-9454-C41AF64AD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9753" y="2585186"/>
            <a:ext cx="3013522" cy="2086792"/>
          </a:xfrm>
          <a:prstGeom prst="snip2DiagRect">
            <a:avLst>
              <a:gd name="adj1" fmla="val 24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683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18748BA-AC87-4125-BE79-9218DAFF5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12" y="1131161"/>
            <a:ext cx="4089576" cy="52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6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748BA-AC87-4125-BE79-9218DAFF5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212" y="1131161"/>
            <a:ext cx="4089575" cy="52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748BA-AC87-4125-BE79-9218DAFF5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212" y="1131161"/>
            <a:ext cx="4089575" cy="52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B854E9C-0826-48B6-A622-822A728C9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33" y="1502053"/>
            <a:ext cx="6487619" cy="49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5E419-74DC-4151-9FE2-A73FE29234A9}"/>
              </a:ext>
            </a:extLst>
          </p:cNvPr>
          <p:cNvSpPr txBox="1"/>
          <p:nvPr/>
        </p:nvSpPr>
        <p:spPr>
          <a:xfrm>
            <a:off x="5685620" y="5981822"/>
            <a:ext cx="2034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Weight: 7.2 lbs. / 3.27 kg.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2E828-C397-4B88-99C8-A8A10E680E4F}"/>
              </a:ext>
            </a:extLst>
          </p:cNvPr>
          <p:cNvSpPr txBox="1"/>
          <p:nvPr/>
        </p:nvSpPr>
        <p:spPr>
          <a:xfrm>
            <a:off x="5264673" y="1997107"/>
            <a:ext cx="2736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Profile similar to a PM2218</a:t>
            </a:r>
          </a:p>
          <a:p>
            <a:pPr algn="ctr"/>
            <a:r>
              <a:rPr lang="en-US" sz="1400" dirty="0"/>
              <a:t>(Except 4” deeper and 1.5” longer)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B19CB5-F109-4355-BF57-3366D3A4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351" y="1008399"/>
            <a:ext cx="6096000" cy="49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2220  </a:t>
            </a:r>
          </a:p>
        </p:txBody>
      </p:sp>
    </p:spTree>
    <p:extLst>
      <p:ext uri="{BB962C8B-B14F-4D97-AF65-F5344CB8AC3E}">
        <p14:creationId xmlns:p14="http://schemas.microsoft.com/office/powerpoint/2010/main" val="288797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2DCDE1D-F17D-4024-AD81-F8889CC1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6E6DB"/>
              </a:clrFrom>
              <a:clrTo>
                <a:srgbClr val="E6E6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5" y="1466350"/>
            <a:ext cx="758597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23EAAA-7A38-49D9-AFE4-6131CCD1643A}"/>
              </a:ext>
            </a:extLst>
          </p:cNvPr>
          <p:cNvSpPr txBox="1"/>
          <p:nvPr/>
        </p:nvSpPr>
        <p:spPr>
          <a:xfrm>
            <a:off x="243113" y="1166457"/>
            <a:ext cx="8686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Fenders – Model 2220 Fitment Detail  </a:t>
            </a:r>
          </a:p>
        </p:txBody>
      </p:sp>
    </p:spTree>
    <p:extLst>
      <p:ext uri="{BB962C8B-B14F-4D97-AF65-F5344CB8AC3E}">
        <p14:creationId xmlns:p14="http://schemas.microsoft.com/office/powerpoint/2010/main" val="233320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-2165169" y="-304800"/>
            <a:ext cx="8489769" cy="0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2F8E6F-00F3-4D08-9A9E-0A9623474D3A}"/>
              </a:ext>
            </a:extLst>
          </p:cNvPr>
          <p:cNvCxnSpPr/>
          <p:nvPr/>
        </p:nvCxnSpPr>
        <p:spPr>
          <a:xfrm>
            <a:off x="113029" y="722289"/>
            <a:ext cx="7887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F2EF8-AFF7-44C6-BE95-C2D1EB192E99}"/>
              </a:ext>
            </a:extLst>
          </p:cNvPr>
          <p:cNvSpPr/>
          <p:nvPr/>
        </p:nvSpPr>
        <p:spPr>
          <a:xfrm>
            <a:off x="113029" y="722289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B44FE3-2E09-42E7-A54C-BB76A6A8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9" y="7257"/>
            <a:ext cx="1730007" cy="9740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4D13C-A0A7-4B88-B75B-D4C33D3DF471}"/>
              </a:ext>
            </a:extLst>
          </p:cNvPr>
          <p:cNvSpPr/>
          <p:nvPr/>
        </p:nvSpPr>
        <p:spPr>
          <a:xfrm>
            <a:off x="228600" y="984976"/>
            <a:ext cx="8686800" cy="55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>
                <a:effectLst/>
                <a:latin typeface="Verdana"/>
              </a:rPr>
              <a:t>T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65F283D-2659-47FA-8604-9E4503A6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05" y="5809448"/>
            <a:ext cx="3180272" cy="56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A923AB-3A6C-4B45-9A26-5FE7B6E71B66}"/>
              </a:ext>
            </a:extLst>
          </p:cNvPr>
          <p:cNvSpPr txBox="1"/>
          <p:nvPr/>
        </p:nvSpPr>
        <p:spPr>
          <a:xfrm>
            <a:off x="1323990" y="5905156"/>
            <a:ext cx="2396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Weight:  30 lbs. / 13.61 kg.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6F083B5-B8EF-4B6E-9C8B-A8A10E0E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8" y="4472500"/>
            <a:ext cx="28765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C76D21D-DAC7-412E-AF9C-ED0093F7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6" y="2251279"/>
            <a:ext cx="429545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2781311-A30D-4352-B3C8-7D0BF2DF2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64" y="1704259"/>
            <a:ext cx="3514725" cy="39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B4547A-8B07-4B02-A7B0-91D3732AB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74312"/>
            <a:ext cx="7900126" cy="526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Super Single Bracket Kits – Single Axle Fenders  </a:t>
            </a:r>
          </a:p>
        </p:txBody>
      </p:sp>
    </p:spTree>
    <p:extLst>
      <p:ext uri="{BB962C8B-B14F-4D97-AF65-F5344CB8AC3E}">
        <p14:creationId xmlns:p14="http://schemas.microsoft.com/office/powerpoint/2010/main" val="124102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</TotalTime>
  <Words>383</Words>
  <Application>Microsoft Office PowerPoint</Application>
  <PresentationFormat>On-screen Show (4:3)</PresentationFormat>
  <Paragraphs>112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Line Performance History</dc:title>
  <dc:creator>Rebecca Broton</dc:creator>
  <cp:lastModifiedBy>Rick Swenson</cp:lastModifiedBy>
  <cp:revision>207</cp:revision>
  <dcterms:created xsi:type="dcterms:W3CDTF">2015-10-20T13:22:51Z</dcterms:created>
  <dcterms:modified xsi:type="dcterms:W3CDTF">2021-01-20T21:23:26Z</dcterms:modified>
</cp:coreProperties>
</file>